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3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B0DEB-F8DA-4931-B3BA-BAAAD9CDD20E}" type="datetimeFigureOut">
              <a:rPr lang="fr-FR" smtClean="0"/>
              <a:t>30/03/2011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0FFD3-054F-4964-A1FA-D36122D609F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65166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3/30/2011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44213AF-26F6-41FA-8D85-E2C5388D6E58}" type="datetimeFigureOut">
              <a:rPr lang="en-US" smtClean="0"/>
              <a:pPr/>
              <a:t>3/30/2011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8599" y="2708921"/>
            <a:ext cx="8686800" cy="1872208"/>
          </a:xfrm>
        </p:spPr>
        <p:txBody>
          <a:bodyPr>
            <a:normAutofit fontScale="90000"/>
          </a:bodyPr>
          <a:lstStyle/>
          <a:p>
            <a:r>
              <a:rPr lang="fr-CA" dirty="0" smtClean="0"/>
              <a:t>Syndicat des étudiants</a:t>
            </a:r>
            <a:br>
              <a:rPr lang="fr-CA" dirty="0" smtClean="0"/>
            </a:br>
            <a:r>
              <a:rPr lang="fr-CA" dirty="0" smtClean="0"/>
              <a:t>de </a:t>
            </a:r>
            <a:r>
              <a:rPr lang="fr-CA" dirty="0" smtClean="0"/>
              <a:t>votre Université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Services </a:t>
            </a:r>
            <a:r>
              <a:rPr lang="fr-CA" dirty="0" smtClean="0"/>
              <a:t>et événements</a:t>
            </a:r>
            <a:endParaRPr lang="fr-C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 </a:t>
            </a:r>
            <a:endParaRPr lang="fr-CA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 lIns="36000" rIns="36000">
            <a:normAutofit/>
          </a:bodyPr>
          <a:lstStyle/>
          <a:p>
            <a:pPr marL="72000">
              <a:buFont typeface="Wingdings" pitchFamily="2" charset="2"/>
              <a:buNone/>
            </a:pPr>
            <a:r>
              <a:rPr lang="fr-CA" dirty="0" smtClean="0"/>
              <a:t>	</a:t>
            </a:r>
            <a:r>
              <a:rPr lang="fr-CA" dirty="0" smtClean="0"/>
              <a:t>Les locaux du </a:t>
            </a:r>
            <a:r>
              <a:rPr lang="fr-CA" dirty="0" smtClean="0"/>
              <a:t>Syndicat des étudiants de </a:t>
            </a:r>
            <a:r>
              <a:rPr lang="fr-CA" dirty="0" smtClean="0"/>
              <a:t>votre </a:t>
            </a:r>
            <a:r>
              <a:rPr lang="fr-CA" dirty="0" smtClean="0"/>
              <a:t>université </a:t>
            </a:r>
            <a:r>
              <a:rPr lang="fr-CA" dirty="0" smtClean="0"/>
              <a:t>sont situés au </a:t>
            </a:r>
            <a:r>
              <a:rPr lang="fr-CA" dirty="0" smtClean="0"/>
              <a:t>cœur </a:t>
            </a:r>
            <a:r>
              <a:rPr lang="fr-CA" dirty="0" smtClean="0"/>
              <a:t>même du </a:t>
            </a:r>
            <a:r>
              <a:rPr lang="fr-CA" dirty="0" smtClean="0"/>
              <a:t>campus. </a:t>
            </a:r>
            <a:r>
              <a:rPr lang="fr-CA" dirty="0" smtClean="0"/>
              <a:t>Donc, que ce soit pour </a:t>
            </a:r>
            <a:r>
              <a:rPr lang="fr-CA" dirty="0" smtClean="0">
                <a:solidFill>
                  <a:srgbClr val="FF0000"/>
                </a:solidFill>
              </a:rPr>
              <a:t>relaxer</a:t>
            </a:r>
            <a:r>
              <a:rPr lang="fr-CA" dirty="0" smtClean="0"/>
              <a:t>, </a:t>
            </a:r>
            <a:r>
              <a:rPr lang="fr-CA" dirty="0" smtClean="0">
                <a:solidFill>
                  <a:srgbClr val="FF0000"/>
                </a:solidFill>
              </a:rPr>
              <a:t>rencontrer</a:t>
            </a:r>
            <a:r>
              <a:rPr lang="fr-CA" dirty="0" smtClean="0"/>
              <a:t> d’autres étudiants, </a:t>
            </a:r>
            <a:r>
              <a:rPr lang="fr-CA" dirty="0" smtClean="0">
                <a:solidFill>
                  <a:srgbClr val="FF0000"/>
                </a:solidFill>
              </a:rPr>
              <a:t>manger</a:t>
            </a:r>
            <a:r>
              <a:rPr lang="fr-CA" dirty="0" smtClean="0"/>
              <a:t> avec des </a:t>
            </a:r>
            <a:r>
              <a:rPr lang="fr-CA" dirty="0" smtClean="0"/>
              <a:t>copains </a:t>
            </a:r>
            <a:r>
              <a:rPr lang="fr-CA" dirty="0" smtClean="0"/>
              <a:t>ou </a:t>
            </a:r>
            <a:r>
              <a:rPr lang="fr-CA" dirty="0" smtClean="0">
                <a:solidFill>
                  <a:srgbClr val="FF0000"/>
                </a:solidFill>
              </a:rPr>
              <a:t>acheter </a:t>
            </a:r>
            <a:r>
              <a:rPr lang="fr-CA" dirty="0" smtClean="0"/>
              <a:t>un livre, c’est </a:t>
            </a:r>
            <a:r>
              <a:rPr lang="fr-CA" dirty="0" smtClean="0"/>
              <a:t>l’ENDROIT à </a:t>
            </a:r>
            <a:r>
              <a:rPr lang="fr-CA" dirty="0" smtClean="0"/>
              <a:t>connaître !</a:t>
            </a:r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C41-BCB1-484F-8FB5-F6D73319F9B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500166" y="5410200"/>
            <a:ext cx="60722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CA" dirty="0" smtClean="0"/>
              <a:t>Pour </a:t>
            </a:r>
            <a:r>
              <a:rPr lang="fr-CA" dirty="0" smtClean="0"/>
              <a:t>renseignements, </a:t>
            </a:r>
            <a:r>
              <a:rPr lang="fr-CA" dirty="0" smtClean="0"/>
              <a:t>appelez le 500-555-5555</a:t>
            </a:r>
            <a:endParaRPr lang="fr-C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Centre d’information</a:t>
            </a:r>
            <a:endParaRPr lang="fr-CA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 anchor="ctr"/>
          <a:lstStyle/>
          <a:p>
            <a:r>
              <a:rPr lang="fr-CA" dirty="0" smtClean="0"/>
              <a:t>Informations générales</a:t>
            </a:r>
          </a:p>
          <a:p>
            <a:pPr lvl="1"/>
            <a:r>
              <a:rPr lang="fr-CA" dirty="0" smtClean="0"/>
              <a:t>Horaires</a:t>
            </a:r>
          </a:p>
          <a:p>
            <a:pPr lvl="1"/>
            <a:r>
              <a:rPr lang="fr-CA" dirty="0" smtClean="0"/>
              <a:t>Transport en commun</a:t>
            </a:r>
          </a:p>
          <a:p>
            <a:pPr lvl="1"/>
            <a:r>
              <a:rPr lang="fr-CA" dirty="0" smtClean="0"/>
              <a:t>Cartes</a:t>
            </a:r>
          </a:p>
          <a:p>
            <a:pPr lvl="1"/>
            <a:r>
              <a:rPr lang="fr-CA" dirty="0" smtClean="0"/>
              <a:t>Bottin téléphonique du campus</a:t>
            </a:r>
            <a:endParaRPr lang="fr-CA" dirty="0" smtClean="0"/>
          </a:p>
          <a:p>
            <a:pPr lvl="1"/>
            <a:r>
              <a:rPr lang="fr-CA" dirty="0" smtClean="0"/>
              <a:t>Horaires des examens</a:t>
            </a:r>
            <a:endParaRPr lang="fr-CA" dirty="0" smtClean="0"/>
          </a:p>
          <a:p>
            <a:pPr lvl="1"/>
            <a:r>
              <a:rPr lang="fr-CA" dirty="0" smtClean="0"/>
              <a:t>Calendrier des activités</a:t>
            </a:r>
          </a:p>
          <a:p>
            <a:pPr lvl="1"/>
            <a:r>
              <a:rPr lang="fr-CA" dirty="0" smtClean="0"/>
              <a:t>et </a:t>
            </a:r>
            <a:r>
              <a:rPr lang="fr-CA" dirty="0" smtClean="0"/>
              <a:t>bien PLUS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C41-BCB1-484F-8FB5-F6D73319F9BE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9220" name="Picture 4" descr="j02932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895600"/>
            <a:ext cx="1860245" cy="13716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Bureau des événements</a:t>
            </a:r>
            <a:endParaRPr lang="fr-CA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Événements programmés sur le campus</a:t>
            </a:r>
          </a:p>
          <a:p>
            <a:pPr lvl="1"/>
            <a:r>
              <a:rPr lang="fr-CA" dirty="0" smtClean="0"/>
              <a:t>Soirées</a:t>
            </a:r>
          </a:p>
          <a:p>
            <a:pPr lvl="1"/>
            <a:r>
              <a:rPr lang="fr-CA" dirty="0" smtClean="0"/>
              <a:t>Concerts</a:t>
            </a:r>
          </a:p>
          <a:p>
            <a:pPr lvl="1"/>
            <a:r>
              <a:rPr lang="fr-CA" dirty="0" smtClean="0"/>
              <a:t>Rencontres</a:t>
            </a:r>
          </a:p>
          <a:p>
            <a:pPr lvl="1"/>
            <a:r>
              <a:rPr lang="fr-CA" dirty="0" smtClean="0"/>
              <a:t>Séminaires</a:t>
            </a:r>
          </a:p>
          <a:p>
            <a:pPr lvl="2"/>
            <a:r>
              <a:rPr lang="fr-CA" dirty="0" smtClean="0"/>
              <a:t>Accessibles </a:t>
            </a:r>
            <a:r>
              <a:rPr lang="fr-CA" dirty="0" smtClean="0"/>
              <a:t>aux organisations étudiantes </a:t>
            </a:r>
            <a:r>
              <a:rPr lang="fr-CA" dirty="0" smtClean="0"/>
              <a:t>agrées et </a:t>
            </a:r>
            <a:r>
              <a:rPr lang="fr-CA" dirty="0" smtClean="0"/>
              <a:t>à la communauté </a:t>
            </a:r>
            <a:r>
              <a:rPr lang="fr-CA" dirty="0" smtClean="0"/>
              <a:t>universitaire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C41-BCB1-484F-8FB5-F6D73319F9BE}" type="slidenum">
              <a:rPr lang="en-US" smtClean="0"/>
              <a:pPr/>
              <a:t>4</a:t>
            </a:fld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mtClean="0"/>
              <a:t>Bureau de l’audio-visuel</a:t>
            </a:r>
            <a:endParaRPr lang="fr-CA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481328"/>
            <a:ext cx="4400552" cy="4525963"/>
          </a:xfrm>
        </p:spPr>
        <p:txBody>
          <a:bodyPr>
            <a:normAutofit/>
          </a:bodyPr>
          <a:lstStyle/>
          <a:p>
            <a:r>
              <a:rPr lang="fr-CA" dirty="0" smtClean="0"/>
              <a:t>Fournit </a:t>
            </a:r>
            <a:r>
              <a:rPr lang="fr-CA" dirty="0" smtClean="0"/>
              <a:t>des services de </a:t>
            </a:r>
            <a:r>
              <a:rPr lang="fr-CA" dirty="0" smtClean="0"/>
              <a:t>son, </a:t>
            </a:r>
            <a:r>
              <a:rPr lang="fr-CA" dirty="0" smtClean="0"/>
              <a:t>d’éclairage </a:t>
            </a:r>
            <a:r>
              <a:rPr lang="fr-CA" dirty="0" smtClean="0"/>
              <a:t>et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d’audio-visuel </a:t>
            </a:r>
            <a:r>
              <a:rPr lang="fr-CA" dirty="0" smtClean="0"/>
              <a:t>au </a:t>
            </a:r>
            <a:r>
              <a:rPr lang="fr-CA" dirty="0" smtClean="0"/>
              <a:t>Syndicat </a:t>
            </a:r>
            <a:r>
              <a:rPr lang="fr-CA" dirty="0" smtClean="0"/>
              <a:t>étudiant et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sur </a:t>
            </a:r>
            <a:r>
              <a:rPr lang="fr-CA" dirty="0" smtClean="0"/>
              <a:t>le campus</a:t>
            </a:r>
          </a:p>
          <a:p>
            <a:pPr lvl="1"/>
            <a:r>
              <a:rPr lang="fr-CA" dirty="0" smtClean="0"/>
              <a:t>Son pour concerts </a:t>
            </a:r>
            <a:endParaRPr lang="fr-CA" dirty="0" smtClean="0"/>
          </a:p>
          <a:p>
            <a:pPr lvl="1"/>
            <a:r>
              <a:rPr lang="fr-CA" dirty="0" smtClean="0"/>
              <a:t>Éclairage de scène</a:t>
            </a:r>
          </a:p>
          <a:p>
            <a:pPr lvl="1"/>
            <a:r>
              <a:rPr lang="fr-CA" dirty="0" smtClean="0"/>
              <a:t>Projecteurs</a:t>
            </a:r>
          </a:p>
          <a:p>
            <a:pPr lvl="1"/>
            <a:r>
              <a:rPr lang="fr-CA" dirty="0" smtClean="0"/>
              <a:t>Lecteurs cassettes/DVD </a:t>
            </a:r>
            <a:endParaRPr lang="fr-CA" dirty="0"/>
          </a:p>
        </p:txBody>
      </p:sp>
      <p:pic>
        <p:nvPicPr>
          <p:cNvPr id="2050" name="Picture 2" descr="C:\Documents and Settings\Owner\Local Settings\Temporary Internet Files\Content.IE5\Q1SJ6ZSZ\MCj02507210000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648200" y="2274052"/>
            <a:ext cx="4038600" cy="3178259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C41-BCB1-484F-8FB5-F6D73319F9BE}" type="slidenum">
              <a:rPr lang="en-US" smtClean="0"/>
              <a:pPr/>
              <a:t>5</a:t>
            </a:fld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Le centre des loisirs</a:t>
            </a:r>
            <a:endParaRPr lang="fr-CA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Le Centre </a:t>
            </a:r>
            <a:r>
              <a:rPr lang="fr-CA" dirty="0" smtClean="0"/>
              <a:t>des </a:t>
            </a:r>
            <a:r>
              <a:rPr lang="fr-CA" dirty="0" smtClean="0"/>
              <a:t>loisirs est situé du côté nord du bâtiment</a:t>
            </a:r>
            <a:br>
              <a:rPr lang="fr-CA" dirty="0" smtClean="0"/>
            </a:br>
            <a:r>
              <a:rPr lang="fr-CA" dirty="0" smtClean="0"/>
              <a:t>du Syndicat</a:t>
            </a:r>
            <a:endParaRPr lang="fr-CA" dirty="0" smtClean="0"/>
          </a:p>
          <a:p>
            <a:pPr lvl="1"/>
            <a:r>
              <a:rPr lang="fr-CA" dirty="0" smtClean="0"/>
              <a:t>Bowling</a:t>
            </a:r>
          </a:p>
          <a:p>
            <a:pPr lvl="1"/>
            <a:r>
              <a:rPr lang="fr-CA" dirty="0" smtClean="0"/>
              <a:t>Tables de billard</a:t>
            </a:r>
          </a:p>
          <a:p>
            <a:pPr lvl="1"/>
            <a:r>
              <a:rPr lang="fr-CA" dirty="0" smtClean="0"/>
              <a:t>Babyfoot</a:t>
            </a:r>
          </a:p>
          <a:p>
            <a:pPr lvl="1"/>
            <a:r>
              <a:rPr lang="fr-CA" dirty="0" smtClean="0"/>
              <a:t>Ping-pong </a:t>
            </a:r>
          </a:p>
          <a:p>
            <a:pPr lvl="1"/>
            <a:r>
              <a:rPr lang="fr-CA" dirty="0" smtClean="0"/>
              <a:t>Jeux vidéo </a:t>
            </a:r>
          </a:p>
          <a:p>
            <a:pPr lvl="1"/>
            <a:r>
              <a:rPr lang="fr-CA" dirty="0" smtClean="0"/>
              <a:t>Jeux </a:t>
            </a:r>
            <a:r>
              <a:rPr lang="fr-CA" dirty="0" smtClean="0"/>
              <a:t>électroniques</a:t>
            </a:r>
            <a:endParaRPr lang="fr-CA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C41-BCB1-484F-8FB5-F6D73319F9BE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246" name="Picture 6" descr="C:\Documents and Settings\Owner\Local Settings\Temporary Internet Files\Content.IE5\C52NGZGF\MPj0177925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048000"/>
            <a:ext cx="3657600" cy="24384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Médiathèque du Centre des étudiants</a:t>
            </a:r>
            <a:endParaRPr lang="fr-CA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Salle de musique</a:t>
            </a:r>
            <a:endParaRPr lang="fr-CA" dirty="0" smtClean="0"/>
          </a:p>
          <a:p>
            <a:pPr lvl="1"/>
            <a:r>
              <a:rPr lang="fr-CA" dirty="0" smtClean="0"/>
              <a:t>Plus de 2000 disques et CD</a:t>
            </a:r>
          </a:p>
          <a:p>
            <a:pPr lvl="2"/>
            <a:r>
              <a:rPr lang="fr-CA" dirty="0" smtClean="0"/>
              <a:t>Du rock au classique</a:t>
            </a:r>
          </a:p>
          <a:p>
            <a:pPr lvl="1"/>
            <a:r>
              <a:rPr lang="fr-CA" dirty="0" smtClean="0"/>
              <a:t>4 salles d’écoute privées</a:t>
            </a:r>
          </a:p>
          <a:p>
            <a:pPr lvl="2"/>
            <a:r>
              <a:rPr lang="fr-CA" dirty="0" smtClean="0"/>
              <a:t>Sur réservation</a:t>
            </a:r>
            <a:endParaRPr lang="fr-CA" dirty="0" smtClean="0"/>
          </a:p>
          <a:p>
            <a:pPr lvl="1"/>
            <a:r>
              <a:rPr lang="fr-CA" dirty="0" smtClean="0"/>
              <a:t>Plus de 50 </a:t>
            </a:r>
            <a:r>
              <a:rPr lang="fr-CA" dirty="0" smtClean="0"/>
              <a:t>magazines</a:t>
            </a:r>
            <a:endParaRPr lang="fr-CA" dirty="0" smtClean="0"/>
          </a:p>
        </p:txBody>
      </p:sp>
      <p:pic>
        <p:nvPicPr>
          <p:cNvPr id="1027" name="Picture 3" descr="C:\Documents and Settings\Owner\Local Settings\Temporary Internet Files\Content.IE5\27OTMZSD\MPj0403637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716780" y="2563209"/>
            <a:ext cx="3901440" cy="2599944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C41-BCB1-484F-8FB5-F6D73319F9BE}" type="slidenum">
              <a:rPr lang="en-US" smtClean="0"/>
              <a:pPr/>
              <a:t>7</a:t>
            </a:fld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</a:t>
            </a:r>
            <a:r>
              <a:rPr lang="fr-CA" dirty="0" smtClean="0"/>
              <a:t>Caf’</a:t>
            </a:r>
            <a:endParaRPr lang="fr-CA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481328"/>
            <a:ext cx="4186238" cy="4525963"/>
          </a:xfrm>
        </p:spPr>
        <p:txBody>
          <a:bodyPr/>
          <a:lstStyle/>
          <a:p>
            <a:r>
              <a:rPr lang="fr-CA" dirty="0" smtClean="0"/>
              <a:t>Située au premier étage</a:t>
            </a:r>
          </a:p>
          <a:p>
            <a:pPr lvl="1"/>
            <a:r>
              <a:rPr lang="fr-CA" dirty="0" smtClean="0"/>
              <a:t>Ouverte de 6h30 </a:t>
            </a:r>
            <a:br>
              <a:rPr lang="fr-CA" dirty="0" smtClean="0"/>
            </a:br>
            <a:r>
              <a:rPr lang="fr-CA" dirty="0" smtClean="0"/>
              <a:t>à 22h00</a:t>
            </a:r>
          </a:p>
          <a:p>
            <a:pPr lvl="1"/>
            <a:r>
              <a:rPr lang="fr-CA" dirty="0" smtClean="0"/>
              <a:t>Menu </a:t>
            </a:r>
            <a:r>
              <a:rPr lang="fr-CA" dirty="0" smtClean="0"/>
              <a:t>incluant soupes</a:t>
            </a:r>
            <a:r>
              <a:rPr lang="fr-CA" dirty="0" smtClean="0"/>
              <a:t>, sandwichs, </a:t>
            </a:r>
            <a:r>
              <a:rPr lang="fr-CA" dirty="0" smtClean="0"/>
              <a:t>hamburgers</a:t>
            </a:r>
            <a:r>
              <a:rPr lang="fr-CA" dirty="0" smtClean="0"/>
              <a:t>, salades, et </a:t>
            </a:r>
            <a:r>
              <a:rPr lang="fr-CA" dirty="0" smtClean="0"/>
              <a:t>pâtisseries</a:t>
            </a:r>
            <a:endParaRPr lang="fr-CA" dirty="0" smtClean="0"/>
          </a:p>
          <a:p>
            <a:pPr lvl="1"/>
            <a:r>
              <a:rPr lang="fr-CA" dirty="0" smtClean="0"/>
              <a:t>Terrasse </a:t>
            </a:r>
            <a:r>
              <a:rPr lang="fr-CA" dirty="0" smtClean="0"/>
              <a:t>extérieure à la belle saison</a:t>
            </a:r>
            <a:endParaRPr lang="fr-CA" dirty="0"/>
          </a:p>
        </p:txBody>
      </p:sp>
      <p:pic>
        <p:nvPicPr>
          <p:cNvPr id="3084" name="Picture 12" descr="C:\Documents and Settings\Owner\Local Settings\Temporary Internet Files\Content.IE5\WXY7K9MB\MPj0403630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16087" y="2562239"/>
            <a:ext cx="3902825" cy="2601884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C41-BCB1-484F-8FB5-F6D73319F9B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Bouquinerie</a:t>
            </a:r>
            <a:endParaRPr lang="fr-CA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Librairie</a:t>
            </a:r>
          </a:p>
          <a:p>
            <a:pPr lvl="1"/>
            <a:r>
              <a:rPr lang="fr-CA" dirty="0" smtClean="0"/>
              <a:t>Ouverte de 8h30 à </a:t>
            </a:r>
            <a:r>
              <a:rPr lang="fr-CA" dirty="0" smtClean="0"/>
              <a:t>18h00</a:t>
            </a:r>
            <a:endParaRPr lang="fr-CA" dirty="0" smtClean="0"/>
          </a:p>
          <a:p>
            <a:pPr lvl="1"/>
            <a:r>
              <a:rPr lang="fr-CA" dirty="0" smtClean="0"/>
              <a:t>En stock </a:t>
            </a:r>
          </a:p>
          <a:p>
            <a:pPr lvl="2"/>
            <a:r>
              <a:rPr lang="fr-CA" dirty="0" smtClean="0"/>
              <a:t>Livres de cours actuels</a:t>
            </a:r>
          </a:p>
          <a:p>
            <a:pPr lvl="2"/>
            <a:r>
              <a:rPr lang="fr-CA" dirty="0" smtClean="0"/>
              <a:t>Les livres des derniers semestres peuvent être commandés au </a:t>
            </a:r>
            <a:r>
              <a:rPr lang="fr-CA" dirty="0" smtClean="0"/>
              <a:t>comptoir du service à la clientèle</a:t>
            </a:r>
            <a:endParaRPr lang="fr-CA" dirty="0" smtClean="0"/>
          </a:p>
          <a:p>
            <a:pPr lvl="1"/>
            <a:r>
              <a:rPr lang="fr-CA" dirty="0" smtClean="0"/>
              <a:t>Papeterie et fournitures</a:t>
            </a:r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EC41-BCB1-484F-8FB5-F6D73319F9B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Decatur">
      <a:dk1>
        <a:sysClr val="windowText" lastClr="000000"/>
      </a:dk1>
      <a:lt1>
        <a:sysClr val="window" lastClr="FFFFFF"/>
      </a:lt1>
      <a:dk2>
        <a:srgbClr val="55554A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448</TotalTime>
  <Words>161</Words>
  <Application>Microsoft Office PowerPoint</Application>
  <PresentationFormat>Affichage à l'écran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Decatur</vt:lpstr>
      <vt:lpstr>Syndicat des étudiants de votre Université</vt:lpstr>
      <vt:lpstr> </vt:lpstr>
      <vt:lpstr>Centre d’information</vt:lpstr>
      <vt:lpstr>Bureau des événements</vt:lpstr>
      <vt:lpstr>Bureau de l’audio-visuel</vt:lpstr>
      <vt:lpstr>Le centre des loisirs</vt:lpstr>
      <vt:lpstr>Médiathèque du Centre des étudiants</vt:lpstr>
      <vt:lpstr>La Caf’</vt:lpstr>
      <vt:lpstr>La Bouquinerie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Syndicat des étudiants de Votre université</dc:title>
  <dc:creator>Laurent</dc:creator>
  <cp:lastModifiedBy>Michèle Simond</cp:lastModifiedBy>
  <cp:revision>10</cp:revision>
  <dcterms:created xsi:type="dcterms:W3CDTF">2007-04-18T14:36:24Z</dcterms:created>
  <dcterms:modified xsi:type="dcterms:W3CDTF">2011-03-31T07:30:51Z</dcterms:modified>
</cp:coreProperties>
</file>